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9253" autoAdjust="0"/>
  </p:normalViewPr>
  <p:slideViewPr>
    <p:cSldViewPr snapToGrid="0">
      <p:cViewPr>
        <p:scale>
          <a:sx n="33" d="100"/>
          <a:sy n="33" d="100"/>
        </p:scale>
        <p:origin x="1496" y="1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a:t>
            </a:r>
          </a:p>
          <a:p>
            <a:endParaRPr lang="en-US" baseline="0" dirty="0" smtClean="0"/>
          </a:p>
          <a:p>
            <a:r>
              <a:rPr lang="en-US" baseline="0" dirty="0" smtClean="0"/>
              <a:t>Additionally, we need to define cookbook restrictions to lock down specific versions of both the apache and myhaproxy cookbooks.  By adding this information to production.rb, we are telling our nodes to use these specific versions of these specific cookbooks.  </a:t>
            </a:r>
          </a:p>
          <a:p>
            <a:endParaRPr lang="en-US" baseline="0" dirty="0" smtClean="0"/>
          </a:p>
          <a:p>
            <a:r>
              <a:rPr lang="en-US" baseline="0" dirty="0" smtClean="0"/>
              <a:t>Obviously, what this means is that as we work on newer versions of these cookbooks, we won’t break anything in the production environment.</a:t>
            </a:r>
          </a:p>
          <a:p>
            <a:endParaRPr lang="en-US" baseline="0" dirty="0" smtClean="0"/>
          </a:p>
          <a:p>
            <a:r>
              <a:rPr lang="en-US" baseline="0" dirty="0" smtClean="0"/>
              <a:t>Okay, so now that we have captured our “good” environment in this file, let’s save it and upload it.</a:t>
            </a:r>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myhaproxy cookbook</a:t>
            </a:r>
            <a:r>
              <a:rPr lang="en-US" baseline="0" dirty="0" smtClean="0"/>
              <a:t> to dynamically search for and update nodes.  Everything is as it should be.</a:t>
            </a:r>
          </a:p>
          <a:p>
            <a:endParaRPr lang="en-US" baseline="0" dirty="0" smtClean="0"/>
          </a:p>
          <a:p>
            <a:r>
              <a:rPr lang="en-US" baseline="0" dirty="0" smtClean="0"/>
              <a:t>But our system is like a living, breathing thing that must grow and be updated to fit our changing needs.  We need to find a way to update and test new tools, features and settings without impacting our current production system.</a:t>
            </a:r>
            <a:endParaRPr lang="en-US" dirty="0" smtClean="0"/>
          </a:p>
          <a:p>
            <a:endParaRPr lang="en-US" dirty="0" smtClean="0"/>
          </a:p>
          <a:p>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p>
          <a:p>
            <a:endParaRPr lang="en-US" dirty="0" smtClean="0"/>
          </a:p>
          <a:p>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proxy.</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proxy server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smtClean="0">
                <a:solidFill>
                  <a:schemeClr val="tx1"/>
                </a:solidFill>
                <a:effectLst/>
                <a:latin typeface="Arial" panose="020B0604020202020204" pitchFamily="34" charset="0"/>
                <a:ea typeface="+mn-ea"/>
                <a:cs typeface="Arial" panose="020B0604020202020204" pitchFamily="34" charset="0"/>
              </a:rPr>
              <a:t>“Acceptance”</a:t>
            </a:r>
            <a:r>
              <a:rPr lang="en-US" sz="1200" kern="1200" baseline="0" smtClean="0">
                <a:solidFill>
                  <a:schemeClr val="tx1"/>
                </a:solidFill>
                <a:effectLst/>
                <a:latin typeface="Arial" panose="020B0604020202020204" pitchFamily="34" charset="0"/>
                <a:ea typeface="+mn-ea"/>
                <a:cs typeface="Arial" panose="020B0604020202020204" pitchFamily="34" charset="0"/>
              </a:rPr>
              <a:t> </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a:t>
            </a:r>
          </a:p>
          <a:p>
            <a:endParaRPr lang="en-US" baseline="0" dirty="0" smtClean="0"/>
          </a:p>
          <a:p>
            <a:r>
              <a:rPr lang="en-US" baseline="0" dirty="0" smtClean="0"/>
              <a:t>First, in the production environment, we restricted our cookbooks to a specific version.</a:t>
            </a:r>
          </a:p>
          <a:p>
            <a:endParaRPr lang="en-US" baseline="0" dirty="0" smtClean="0"/>
          </a:p>
          <a:p>
            <a:r>
              <a:rPr lang="en-US" baseline="0" dirty="0" smtClean="0"/>
              <a:t>Second, we created an acceptance environment with no cookbook restrictions.</a:t>
            </a:r>
          </a:p>
          <a:p>
            <a:endParaRPr lang="en-US" baseline="0" dirty="0" smtClean="0"/>
          </a:p>
          <a:p>
            <a:r>
              <a:rPr lang="en-US" baseline="0" dirty="0" smtClean="0"/>
              <a:t>Third, we set specific nodes to each of these environments.</a:t>
            </a:r>
          </a:p>
          <a:p>
            <a:endParaRPr lang="en-US" baseline="0" dirty="0" smtClean="0"/>
          </a:p>
          <a:p>
            <a:r>
              <a:rPr lang="en-US" baseline="0" dirty="0" smtClean="0"/>
              <a:t>Fourth, we updated the myhaproxy default.rb to include environment search criteria.</a:t>
            </a:r>
          </a:p>
          <a:p>
            <a:endParaRPr lang="en-US" baseline="0" dirty="0" smtClean="0"/>
          </a:p>
          <a:p>
            <a:r>
              <a:rPr lang="en-US" baseline="0" dirty="0" smtClean="0"/>
              <a:t>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4.png"/><Relationship Id="rId4" Type="http://schemas.openxmlformats.org/officeDocument/2006/relationships/image" Target="../media/image13.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a:t>
            </a:r>
            <a:r>
              <a:rPr lang="en-US" dirty="0" smtClean="0"/>
              <a:t>", "= </a:t>
            </a:r>
            <a:r>
              <a:rPr lang="en-US" dirty="0"/>
              <a:t>1</a:t>
            </a:r>
            <a:r>
              <a:rPr lang="en-US" dirty="0" smtClean="0"/>
              <a:t>.0.0</a:t>
            </a:r>
            <a:r>
              <a:rPr lang="en-US" dirty="0"/>
              <a: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chef_environment</a:t>
            </a:r>
            <a:r>
              <a:rPr lang="en-US" dirty="0"/>
              <a:t>:</a:t>
            </a:r>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an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chef_environment</a:t>
            </a:r>
            <a:r>
              <a:rPr lang="en-US" dirty="0"/>
              <a:t>:</a:t>
            </a:r>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role[proxy</a:t>
            </a:r>
            <a:r>
              <a:rPr lang="en-US" dirty="0"/>
              <a:t>]</a:t>
            </a:r>
          </a:p>
          <a:p>
            <a:r>
              <a:rPr lang="en-US" dirty="0"/>
              <a:t>Roles</a:t>
            </a:r>
            <a:r>
              <a:rPr lang="en-US" dirty="0" smtClean="0"/>
              <a:t>:       </a:t>
            </a:r>
            <a:r>
              <a:rPr lang="en-US" dirty="0"/>
              <a:t>proxy</a:t>
            </a:r>
          </a:p>
          <a:p>
            <a:r>
              <a:rPr lang="en-US" dirty="0"/>
              <a:t>Recipes</a:t>
            </a:r>
            <a:r>
              <a:rPr lang="en-US" dirty="0" smtClean="0"/>
              <a:t>:     </a:t>
            </a:r>
            <a:r>
              <a:rPr lang="en-US" dirty="0"/>
              <a:t>myhaproxy, myhaproxy::default, haproxy::default, haproxy::install_package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a:t>name </a:t>
            </a:r>
            <a:r>
              <a:rPr lang="en-US" dirty="0" smtClean="0"/>
              <a:t>"acceptance"</a:t>
            </a:r>
            <a:endParaRPr lang="en-US" dirty="0"/>
          </a:p>
          <a:p>
            <a:r>
              <a:rPr lang="en-US" dirty="0"/>
              <a:t>description "Where </a:t>
            </a:r>
            <a:r>
              <a:rPr lang="en-US" dirty="0" smtClean="0"/>
              <a:t>code and applications are tested"</a:t>
            </a:r>
          </a:p>
          <a:p>
            <a:r>
              <a:rPr lang="en-US" dirty="0" smtClean="0"/>
              <a:t># No Cookbook Restrictions</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dirty="0" smtClean="0"/>
              <a:t>Update </a:t>
            </a:r>
            <a:r>
              <a:rPr lang="en-US" dirty="0" err="1" smtClean="0"/>
              <a:t>myhaproxy</a:t>
            </a:r>
            <a:r>
              <a:rPr lang="en-US" dirty="0" smtClean="0"/>
              <a:t> cookbook's version number</a:t>
            </a: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a:t>
            </a:r>
            <a:r>
              <a:rPr lang="en-US" sz="2400" dirty="0" smtClean="0"/>
              <a:t>role:web")</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myhaproxy</a:t>
            </a:r>
          </a:p>
          <a:p>
            <a:r>
              <a:rPr lang="en-US" sz="2400" dirty="0"/>
              <a:t># Recipe:: default</a:t>
            </a:r>
          </a:p>
          <a:p>
            <a:r>
              <a:rPr lang="en-US" sz="2400" dirty="0"/>
              <a:t>#</a:t>
            </a:r>
          </a:p>
          <a:p>
            <a:r>
              <a:rPr lang="en-US" sz="2400" dirty="0"/>
              <a:t># Copyright (c) </a:t>
            </a:r>
            <a:r>
              <a:rPr lang="en-US" sz="2400" dirty="0" smtClean="0"/>
              <a:t>2015 </a:t>
            </a:r>
            <a:r>
              <a:rPr lang="en-US" sz="2400" dirty="0"/>
              <a:t>The Authors, All Rights Reserved.</a:t>
            </a:r>
          </a:p>
          <a:p>
            <a:endParaRPr lang="en-US" sz="2400" dirty="0"/>
          </a:p>
          <a:p>
            <a:r>
              <a:rPr lang="en-US" sz="2400" dirty="0"/>
              <a:t>all_web_nodes = search("node","role:web AND chef_environment:#{node.chef_environment}")</a:t>
            </a:r>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769207"/>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a:t>
            </a:r>
            <a:r>
              <a:rPr lang="en-US" dirty="0"/>
              <a:t>'myhaproxy'</a:t>
            </a:r>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a:t>
            </a:r>
            <a:r>
              <a:rPr lang="en-US" dirty="0"/>
              <a:t>myhaproxy'</a:t>
            </a:r>
          </a:p>
          <a:p>
            <a:r>
              <a:rPr lang="en-US" dirty="0"/>
              <a:t>long_description 'Installs/Configures myhaproxy'</a:t>
            </a:r>
          </a:p>
          <a:p>
            <a:r>
              <a:rPr lang="en-US" dirty="0" smtClean="0"/>
              <a:t>version          '1.0.1</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Installing haproxy (1.6.6)</a:t>
            </a:r>
          </a:p>
          <a:p>
            <a:r>
              <a:rPr lang="en-US" dirty="0"/>
              <a:t>Using cpu (0.2.0)</a:t>
            </a:r>
          </a:p>
          <a:p>
            <a:r>
              <a:rPr lang="en-US" dirty="0"/>
              <a:t>Using myhaproxy </a:t>
            </a:r>
            <a:r>
              <a:rPr lang="en-US" dirty="0" smtClean="0"/>
              <a:t>(</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haproxy (1.6.6) (frozen)</a:t>
            </a:r>
          </a:p>
          <a:p>
            <a:r>
              <a:rPr lang="en-US" dirty="0"/>
              <a:t>Uploaded myhaproxy (</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myhaproxy 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"production"</a:t>
            </a:r>
          </a:p>
          <a:p>
            <a:r>
              <a:rPr lang="en-US" dirty="0"/>
              <a:t>description "Where we run production code"</a:t>
            </a:r>
          </a:p>
          <a:p>
            <a:endParaRPr lang="en-US" dirty="0"/>
          </a:p>
          <a:p>
            <a:r>
              <a:rPr lang="en-US" dirty="0"/>
              <a:t>cookbook "apache", </a:t>
            </a:r>
            <a:r>
              <a:rPr lang="en-US" dirty="0" smtClean="0"/>
              <a:t>"= 0.2.1</a:t>
            </a:r>
            <a:r>
              <a:rPr lang="en-US" dirty="0"/>
              <a:t>"</a:t>
            </a:r>
          </a:p>
          <a:p>
            <a:r>
              <a:rPr lang="en-US" dirty="0"/>
              <a:t>cookbook "myhaproxy", </a:t>
            </a:r>
            <a:r>
              <a:rPr lang="en-US" dirty="0" smtClean="0"/>
              <a:t>"= </a:t>
            </a:r>
            <a:r>
              <a:rPr lang="en-US" dirty="0"/>
              <a:t>1</a:t>
            </a:r>
            <a:r>
              <a:rPr lang="en-US" dirty="0" smtClean="0"/>
              <a:t>.0.1"</a:t>
            </a:r>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a:t>
            </a:r>
            <a:r>
              <a:rPr lang="en-US" dirty="0"/>
              <a:t>: =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["myhaproxy"]</a:t>
            </a:r>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When defining search criteria what happens when you </a:t>
            </a:r>
            <a:r>
              <a:rPr lang="en-US" b="1" dirty="0" smtClean="0"/>
              <a:t>AND</a:t>
            </a:r>
            <a:r>
              <a:rPr lang="en-US" dirty="0" smtClean="0"/>
              <a:t> in a query? </a:t>
            </a:r>
          </a:p>
          <a:p>
            <a:endParaRPr lang="en-US" dirty="0"/>
          </a:p>
          <a:p>
            <a:r>
              <a:rPr lang="en-US" dirty="0" smtClean="0"/>
              <a:t>What happens when you use an </a:t>
            </a:r>
            <a:r>
              <a:rPr lang="en-US" b="1" dirty="0" smtClean="0"/>
              <a:t>OR</a:t>
            </a:r>
            <a:r>
              <a:rPr lang="en-US" dirty="0" smtClean="0"/>
              <a:t> in a query?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Deploy </a:t>
            </a:r>
            <a:r>
              <a:rPr lang="en-US" dirty="0" smtClean="0"/>
              <a:t>Our </a:t>
            </a:r>
            <a:r>
              <a:rPr lang="en-US" dirty="0"/>
              <a:t>S</a:t>
            </a:r>
            <a:r>
              <a:rPr lang="en-US" dirty="0" smtClean="0"/>
              <a:t>ite </a:t>
            </a:r>
            <a:r>
              <a:rPr lang="en-US" dirty="0"/>
              <a:t>to </a:t>
            </a:r>
            <a:r>
              <a:rPr lang="en-US" dirty="0" smtClean="0"/>
              <a:t>Production</a:t>
            </a:r>
          </a:p>
        </p:txBody>
      </p:sp>
      <p:sp>
        <p:nvSpPr>
          <p:cNvPr id="4" name="Content Placeholder 3"/>
          <p:cNvSpPr>
            <a:spLocks noGrp="1"/>
          </p:cNvSpPr>
          <p:nvPr>
            <p:ph sz="quarter" idx="11"/>
          </p:nvPr>
        </p:nvSpPr>
        <p:spPr>
          <a:xfrm>
            <a:off x="3012273" y="3411331"/>
            <a:ext cx="11319040" cy="1528233"/>
          </a:xfrm>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dirty="0" smtClean="0"/>
              <a:t>*</a:t>
            </a:r>
            <a:r>
              <a:rPr lang="en-US" dirty="0"/>
              <a:t>* ENVIRONMENT COMMANDS **</a:t>
            </a:r>
          </a:p>
          <a:p>
            <a:r>
              <a:rPr lang="en-US" dirty="0"/>
              <a:t>knife environment compare [ENVIRONMENT..] (options)</a:t>
            </a:r>
          </a:p>
          <a:p>
            <a:r>
              <a:rPr lang="en-US" dirty="0"/>
              <a:t>knife environment create ENVIRONMENT (options)</a:t>
            </a:r>
          </a:p>
          <a:p>
            <a:r>
              <a:rPr lang="en-US" dirty="0"/>
              <a:t>knife environment delete ENVIRONMENT (options)</a:t>
            </a:r>
          </a:p>
          <a:p>
            <a:r>
              <a:rPr lang="en-US" dirty="0"/>
              <a:t>knife environment edit ENVIRONMENT (options)</a:t>
            </a:r>
          </a:p>
          <a:p>
            <a:r>
              <a:rPr lang="en-US" dirty="0"/>
              <a:t>knife environment from file FILE [FILE..] (options)</a:t>
            </a:r>
          </a:p>
          <a:p>
            <a:r>
              <a:rPr lang="en-US" dirty="0" smtClean="0"/>
              <a:t>knife </a:t>
            </a:r>
            <a:r>
              <a:rPr lang="en-US" dirty="0"/>
              <a:t>environment list (options)</a:t>
            </a:r>
          </a:p>
          <a:p>
            <a:r>
              <a:rPr lang="en-US"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18452</TotalTime>
  <Words>3939</Words>
  <Application>Microsoft Office PowerPoint</Application>
  <PresentationFormat>Custom</PresentationFormat>
  <Paragraphs>625</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the production.rb</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2098</cp:revision>
  <cp:lastPrinted>2015-02-07T23:49:10Z</cp:lastPrinted>
  <dcterms:created xsi:type="dcterms:W3CDTF">2012-09-13T17:36:07Z</dcterms:created>
  <dcterms:modified xsi:type="dcterms:W3CDTF">2015-10-08T17:52:32Z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